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60" r:id="rId4"/>
    <p:sldId id="262" r:id="rId5"/>
    <p:sldId id="267" r:id="rId6"/>
    <p:sldId id="271" r:id="rId7"/>
    <p:sldId id="266" r:id="rId8"/>
    <p:sldId id="272" r:id="rId9"/>
    <p:sldId id="264" r:id="rId10"/>
    <p:sldId id="265" r:id="rId11"/>
    <p:sldId id="270" r:id="rId12"/>
    <p:sldId id="274" r:id="rId13"/>
    <p:sldId id="273" r:id="rId14"/>
    <p:sldId id="275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15" autoAdjust="0"/>
    <p:restoredTop sz="94660"/>
  </p:normalViewPr>
  <p:slideViewPr>
    <p:cSldViewPr snapToGrid="0">
      <p:cViewPr>
        <p:scale>
          <a:sx n="50" d="100"/>
          <a:sy n="50" d="100"/>
        </p:scale>
        <p:origin x="-1488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10/29/2016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10/29/2016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10/29/2016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10/29/2016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6"/>
          <p:cNvSpPr txBox="1">
            <a:spLocks/>
          </p:cNvSpPr>
          <p:nvPr/>
        </p:nvSpPr>
        <p:spPr>
          <a:xfrm>
            <a:off x="656513" y="733648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en-US" sz="3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15"/>
          <p:cNvSpPr txBox="1">
            <a:spLocks/>
          </p:cNvSpPr>
          <p:nvPr/>
        </p:nvSpPr>
        <p:spPr>
          <a:xfrm>
            <a:off x="636432" y="1280195"/>
            <a:ext cx="8991600" cy="120448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17"/>
          <p:cNvSpPr txBox="1">
            <a:spLocks/>
          </p:cNvSpPr>
          <p:nvPr/>
        </p:nvSpPr>
        <p:spPr>
          <a:xfrm>
            <a:off x="698284" y="2097693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20   TUẦN 10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1995916" y="3176049"/>
            <a:ext cx="8991600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ÔN 5 ĐỘNG TÁC CỦA BÀI TDPTC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TRÒ CHƠI “ NHẢY Ô TIẾP SỨC”</a:t>
            </a:r>
            <a:endParaRPr lang="en-US" sz="3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Placeholder 20"/>
          <p:cNvSpPr txBox="1">
            <a:spLocks/>
          </p:cNvSpPr>
          <p:nvPr/>
        </p:nvSpPr>
        <p:spPr>
          <a:xfrm>
            <a:off x="5038774" y="5908258"/>
            <a:ext cx="5762160" cy="45719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Doãn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7"/>
          <p:cNvSpPr txBox="1">
            <a:spLocks/>
          </p:cNvSpPr>
          <p:nvPr/>
        </p:nvSpPr>
        <p:spPr>
          <a:xfrm>
            <a:off x="3766923" y="4509000"/>
            <a:ext cx="8991600" cy="369332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4</a:t>
            </a:r>
            <a:endParaRPr lang="en-US" sz="1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  <p:bldP spid="10" grpId="0" build="p"/>
      <p:bldP spid="11" grpId="0" build="p"/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40044" y="1344769"/>
            <a:ext cx="3072965" cy="5035821"/>
            <a:chOff x="3978494" y="1078649"/>
            <a:chExt cx="3072965" cy="5035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78494" y="1078649"/>
              <a:ext cx="3072965" cy="4099335"/>
            </a:xfrm>
            <a:prstGeom prst="rect">
              <a:avLst/>
            </a:prstGeom>
          </p:spPr>
        </p:pic>
        <p:sp>
          <p:nvSpPr>
            <p:cNvPr id="8" name="Text Placeholder 18"/>
            <p:cNvSpPr txBox="1">
              <a:spLocks/>
            </p:cNvSpPr>
            <p:nvPr/>
          </p:nvSpPr>
          <p:spPr>
            <a:xfrm>
              <a:off x="4134214" y="5406584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3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598719" y="1516799"/>
            <a:ext cx="3072965" cy="4863791"/>
            <a:chOff x="7598719" y="1516799"/>
            <a:chExt cx="3072965" cy="48637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8719" y="1516799"/>
              <a:ext cx="3072965" cy="4099335"/>
            </a:xfrm>
            <a:prstGeom prst="rect">
              <a:avLst/>
            </a:prstGeom>
          </p:spPr>
        </p:pic>
        <p:sp>
          <p:nvSpPr>
            <p:cNvPr id="9" name="Text Placeholder 18"/>
            <p:cNvSpPr txBox="1">
              <a:spLocks/>
            </p:cNvSpPr>
            <p:nvPr/>
          </p:nvSpPr>
          <p:spPr>
            <a:xfrm>
              <a:off x="7935051" y="5672704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4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1" name="Text Placeholder 18"/>
          <p:cNvSpPr txBox="1">
            <a:spLocks/>
          </p:cNvSpPr>
          <p:nvPr/>
        </p:nvSpPr>
        <p:spPr>
          <a:xfrm>
            <a:off x="0" y="426685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LƯNG – BỤNG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5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30582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TOÀN THÂN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16530" y="1809863"/>
            <a:ext cx="2424185" cy="4080096"/>
            <a:chOff x="2416530" y="1809863"/>
            <a:chExt cx="2424185" cy="4080096"/>
          </a:xfrm>
        </p:grpSpPr>
        <p:sp>
          <p:nvSpPr>
            <p:cNvPr id="4" name="Text Placeholder 18"/>
            <p:cNvSpPr txBox="1">
              <a:spLocks/>
            </p:cNvSpPr>
            <p:nvPr/>
          </p:nvSpPr>
          <p:spPr>
            <a:xfrm>
              <a:off x="2416530" y="5182073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1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87276" y="1809863"/>
              <a:ext cx="2353439" cy="33044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4746210" y="1831115"/>
            <a:ext cx="2557830" cy="4079349"/>
            <a:chOff x="4746210" y="1831115"/>
            <a:chExt cx="2557830" cy="4079349"/>
          </a:xfrm>
        </p:grpSpPr>
        <p:sp>
          <p:nvSpPr>
            <p:cNvPr id="5" name="Text Placeholder 18"/>
            <p:cNvSpPr txBox="1">
              <a:spLocks/>
            </p:cNvSpPr>
            <p:nvPr/>
          </p:nvSpPr>
          <p:spPr>
            <a:xfrm>
              <a:off x="4746210" y="5202578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2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03740" y="1831115"/>
              <a:ext cx="2400300" cy="320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7075890" y="1846013"/>
            <a:ext cx="2596288" cy="4088465"/>
            <a:chOff x="7075890" y="1846013"/>
            <a:chExt cx="2596288" cy="4088465"/>
          </a:xfrm>
        </p:grpSpPr>
        <p:sp>
          <p:nvSpPr>
            <p:cNvPr id="6" name="Text Placeholder 18"/>
            <p:cNvSpPr txBox="1">
              <a:spLocks/>
            </p:cNvSpPr>
            <p:nvPr/>
          </p:nvSpPr>
          <p:spPr>
            <a:xfrm>
              <a:off x="7075890" y="5226592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3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83047" y="1846013"/>
              <a:ext cx="2389131" cy="31871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62388" y="1846014"/>
            <a:ext cx="2495382" cy="4022722"/>
            <a:chOff x="62388" y="1846014"/>
            <a:chExt cx="2495382" cy="4022722"/>
          </a:xfrm>
        </p:grpSpPr>
        <p:sp>
          <p:nvSpPr>
            <p:cNvPr id="3" name="Text Placeholder 18"/>
            <p:cNvSpPr txBox="1">
              <a:spLocks/>
            </p:cNvSpPr>
            <p:nvPr/>
          </p:nvSpPr>
          <p:spPr>
            <a:xfrm>
              <a:off x="157470" y="516085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TTCB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388" y="1846014"/>
              <a:ext cx="2438064" cy="3252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9672178" y="1861931"/>
            <a:ext cx="2495214" cy="4126069"/>
            <a:chOff x="9672178" y="1861931"/>
            <a:chExt cx="2495214" cy="4126069"/>
          </a:xfrm>
        </p:grpSpPr>
        <p:sp>
          <p:nvSpPr>
            <p:cNvPr id="7" name="Text Placeholder 18"/>
            <p:cNvSpPr txBox="1">
              <a:spLocks/>
            </p:cNvSpPr>
            <p:nvPr/>
          </p:nvSpPr>
          <p:spPr>
            <a:xfrm>
              <a:off x="9672178" y="5280114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4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29328" y="1861931"/>
              <a:ext cx="2438064" cy="3252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00572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6350" y="1844824"/>
            <a:ext cx="9639300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LUYỆN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49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6507" y="1725960"/>
            <a:ext cx="9669369" cy="11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2627" y="3451920"/>
            <a:ext cx="9669369" cy="11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Ô TIẾP SỨC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ong Bong Bang Bang Tam Cam Chuyen Chua Ke OST - 365DaBa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44000" y="518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06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3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Text Box 53"/>
          <p:cNvSpPr txBox="1">
            <a:spLocks noChangeArrowheads="1"/>
          </p:cNvSpPr>
          <p:nvPr/>
        </p:nvSpPr>
        <p:spPr bwMode="auto">
          <a:xfrm>
            <a:off x="1799394" y="1527220"/>
            <a:ext cx="8915400" cy="213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Wave2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Xin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chân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thành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cảm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ơn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Chúc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mạnh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khỏe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.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2819726" y="4254178"/>
            <a:ext cx="6253773" cy="3298209"/>
            <a:chOff x="-236" y="0"/>
            <a:chExt cx="2891" cy="2901"/>
          </a:xfrm>
        </p:grpSpPr>
        <p:grpSp>
          <p:nvGrpSpPr>
            <p:cNvPr id="5124" name="Group 4"/>
            <p:cNvGrpSpPr>
              <a:grpSpLocks/>
            </p:cNvGrpSpPr>
            <p:nvPr/>
          </p:nvGrpSpPr>
          <p:grpSpPr bwMode="auto">
            <a:xfrm>
              <a:off x="-135" y="0"/>
              <a:ext cx="2790" cy="2538"/>
              <a:chOff x="1273" y="2382"/>
              <a:chExt cx="2711" cy="2172"/>
            </a:xfrm>
          </p:grpSpPr>
          <p:pic>
            <p:nvPicPr>
              <p:cNvPr id="5125" name="Picture 5" descr="BIRTHD~3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" y="2874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28" name="Freeform 8"/>
              <p:cNvSpPr>
                <a:spLocks/>
              </p:cNvSpPr>
              <p:nvPr/>
            </p:nvSpPr>
            <p:spPr bwMode="auto">
              <a:xfrm>
                <a:off x="1644" y="2382"/>
                <a:ext cx="2340" cy="492"/>
              </a:xfrm>
              <a:custGeom>
                <a:avLst/>
                <a:gdLst>
                  <a:gd name="T0" fmla="*/ 192 w 2340"/>
                  <a:gd name="T1" fmla="*/ 492 h 492"/>
                  <a:gd name="T2" fmla="*/ 156 w 2340"/>
                  <a:gd name="T3" fmla="*/ 456 h 492"/>
                  <a:gd name="T4" fmla="*/ 84 w 2340"/>
                  <a:gd name="T5" fmla="*/ 432 h 492"/>
                  <a:gd name="T6" fmla="*/ 48 w 2340"/>
                  <a:gd name="T7" fmla="*/ 408 h 492"/>
                  <a:gd name="T8" fmla="*/ 24 w 2340"/>
                  <a:gd name="T9" fmla="*/ 372 h 492"/>
                  <a:gd name="T10" fmla="*/ 0 w 2340"/>
                  <a:gd name="T11" fmla="*/ 300 h 492"/>
                  <a:gd name="T12" fmla="*/ 12 w 2340"/>
                  <a:gd name="T13" fmla="*/ 240 h 492"/>
                  <a:gd name="T14" fmla="*/ 144 w 2340"/>
                  <a:gd name="T15" fmla="*/ 132 h 492"/>
                  <a:gd name="T16" fmla="*/ 936 w 2340"/>
                  <a:gd name="T17" fmla="*/ 72 h 492"/>
                  <a:gd name="T18" fmla="*/ 1248 w 2340"/>
                  <a:gd name="T19" fmla="*/ 84 h 492"/>
                  <a:gd name="T20" fmla="*/ 1944 w 2340"/>
                  <a:gd name="T21" fmla="*/ 96 h 492"/>
                  <a:gd name="T22" fmla="*/ 2292 w 2340"/>
                  <a:gd name="T23" fmla="*/ 168 h 492"/>
                  <a:gd name="T24" fmla="*/ 2316 w 2340"/>
                  <a:gd name="T25" fmla="*/ 204 h 492"/>
                  <a:gd name="T26" fmla="*/ 2340 w 2340"/>
                  <a:gd name="T27" fmla="*/ 276 h 492"/>
                  <a:gd name="T28" fmla="*/ 2316 w 2340"/>
                  <a:gd name="T29" fmla="*/ 372 h 492"/>
                  <a:gd name="T30" fmla="*/ 2208 w 2340"/>
                  <a:gd name="T31" fmla="*/ 432 h 492"/>
                  <a:gd name="T32" fmla="*/ 2160 w 2340"/>
                  <a:gd name="T33" fmla="*/ 49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40" h="492">
                    <a:moveTo>
                      <a:pt x="192" y="492"/>
                    </a:moveTo>
                    <a:cubicBezTo>
                      <a:pt x="180" y="480"/>
                      <a:pt x="171" y="464"/>
                      <a:pt x="156" y="456"/>
                    </a:cubicBezTo>
                    <a:cubicBezTo>
                      <a:pt x="134" y="444"/>
                      <a:pt x="105" y="446"/>
                      <a:pt x="84" y="432"/>
                    </a:cubicBezTo>
                    <a:cubicBezTo>
                      <a:pt x="72" y="424"/>
                      <a:pt x="60" y="416"/>
                      <a:pt x="48" y="408"/>
                    </a:cubicBezTo>
                    <a:cubicBezTo>
                      <a:pt x="40" y="396"/>
                      <a:pt x="30" y="385"/>
                      <a:pt x="24" y="372"/>
                    </a:cubicBezTo>
                    <a:cubicBezTo>
                      <a:pt x="14" y="349"/>
                      <a:pt x="0" y="300"/>
                      <a:pt x="0" y="300"/>
                    </a:cubicBezTo>
                    <a:cubicBezTo>
                      <a:pt x="4" y="280"/>
                      <a:pt x="7" y="260"/>
                      <a:pt x="12" y="240"/>
                    </a:cubicBezTo>
                    <a:cubicBezTo>
                      <a:pt x="39" y="142"/>
                      <a:pt x="40" y="149"/>
                      <a:pt x="144" y="132"/>
                    </a:cubicBezTo>
                    <a:cubicBezTo>
                      <a:pt x="343" y="0"/>
                      <a:pt x="893" y="73"/>
                      <a:pt x="936" y="72"/>
                    </a:cubicBezTo>
                    <a:cubicBezTo>
                      <a:pt x="1041" y="51"/>
                      <a:pt x="1146" y="81"/>
                      <a:pt x="1248" y="84"/>
                    </a:cubicBezTo>
                    <a:cubicBezTo>
                      <a:pt x="1480" y="92"/>
                      <a:pt x="1712" y="92"/>
                      <a:pt x="1944" y="96"/>
                    </a:cubicBezTo>
                    <a:cubicBezTo>
                      <a:pt x="2062" y="106"/>
                      <a:pt x="2190" y="100"/>
                      <a:pt x="2292" y="168"/>
                    </a:cubicBezTo>
                    <a:cubicBezTo>
                      <a:pt x="2300" y="180"/>
                      <a:pt x="2310" y="191"/>
                      <a:pt x="2316" y="204"/>
                    </a:cubicBezTo>
                    <a:cubicBezTo>
                      <a:pt x="2326" y="227"/>
                      <a:pt x="2340" y="276"/>
                      <a:pt x="2340" y="276"/>
                    </a:cubicBezTo>
                    <a:cubicBezTo>
                      <a:pt x="2339" y="279"/>
                      <a:pt x="2326" y="360"/>
                      <a:pt x="2316" y="372"/>
                    </a:cubicBezTo>
                    <a:cubicBezTo>
                      <a:pt x="2293" y="400"/>
                      <a:pt x="2238" y="412"/>
                      <a:pt x="2208" y="432"/>
                    </a:cubicBezTo>
                    <a:cubicBezTo>
                      <a:pt x="2178" y="477"/>
                      <a:pt x="2194" y="458"/>
                      <a:pt x="2160" y="492"/>
                    </a:cubicBezTo>
                  </a:path>
                </a:pathLst>
              </a:custGeom>
              <a:noFill/>
              <a:ln w="28575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-236" y="2576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1" name="Group 11"/>
          <p:cNvGrpSpPr>
            <a:grpSpLocks/>
          </p:cNvGrpSpPr>
          <p:nvPr/>
        </p:nvGrpSpPr>
        <p:grpSpPr bwMode="auto">
          <a:xfrm rot="10800000">
            <a:off x="0" y="2842582"/>
            <a:ext cx="3752850" cy="3984625"/>
            <a:chOff x="3936" y="-15"/>
            <a:chExt cx="1817" cy="1788"/>
          </a:xfrm>
        </p:grpSpPr>
        <p:pic>
          <p:nvPicPr>
            <p:cNvPr id="5132" name="Picture 12" descr="hoa-hon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4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5" name="Group 11"/>
          <p:cNvGrpSpPr>
            <a:grpSpLocks/>
          </p:cNvGrpSpPr>
          <p:nvPr/>
        </p:nvGrpSpPr>
        <p:grpSpPr bwMode="auto">
          <a:xfrm rot="5400000">
            <a:off x="8380910" y="2968647"/>
            <a:ext cx="3752850" cy="3984625"/>
            <a:chOff x="3936" y="-15"/>
            <a:chExt cx="1817" cy="1788"/>
          </a:xfrm>
        </p:grpSpPr>
        <p:pic>
          <p:nvPicPr>
            <p:cNvPr id="5136" name="Picture 12" descr="hoa-hon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3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4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9" name="Group 11"/>
          <p:cNvGrpSpPr>
            <a:grpSpLocks/>
          </p:cNvGrpSpPr>
          <p:nvPr/>
        </p:nvGrpSpPr>
        <p:grpSpPr bwMode="auto">
          <a:xfrm rot="16200000">
            <a:off x="-760252" y="808878"/>
            <a:ext cx="3599223" cy="2057400"/>
            <a:chOff x="3936" y="-73"/>
            <a:chExt cx="1788" cy="1788"/>
          </a:xfrm>
        </p:grpSpPr>
        <p:pic>
          <p:nvPicPr>
            <p:cNvPr id="5140" name="Picture 12" descr="hoa-hong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4539794">
              <a:off x="5201" y="69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13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" y="-73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4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-53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8" descr="Butterfly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9370" y="110434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ethoven Virus - Diana Bonchev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018638" y="5244873"/>
            <a:ext cx="69615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871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12876" y="357808"/>
            <a:ext cx="5832648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2736" y="2013992"/>
            <a:ext cx="8352928" cy="12572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 PT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60848" y="4031086"/>
            <a:ext cx="7992888" cy="10792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0837937">
            <a:off x="195115" y="1617161"/>
            <a:ext cx="6624736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3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9296" y="599227"/>
            <a:ext cx="6120604" cy="516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6789" y="1399327"/>
            <a:ext cx="374441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 Cao Cao - Be Bao Ng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55899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76350" y="1844824"/>
            <a:ext cx="9639300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 </a:t>
            </a:r>
          </a:p>
          <a:p>
            <a:pPr algn="ctr"/>
            <a:r>
              <a:rPr lang="en-US" sz="6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CHUNG</a:t>
            </a:r>
            <a:endParaRPr lang="en-US" sz="6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VƯƠN THỞ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32640" y="1420260"/>
            <a:ext cx="2400300" cy="4105576"/>
            <a:chOff x="7532640" y="1420260"/>
            <a:chExt cx="2400300" cy="4105576"/>
          </a:xfrm>
        </p:grpSpPr>
        <p:sp>
          <p:nvSpPr>
            <p:cNvPr id="22" name="Text Placeholder 18"/>
            <p:cNvSpPr txBox="1">
              <a:spLocks/>
            </p:cNvSpPr>
            <p:nvPr/>
          </p:nvSpPr>
          <p:spPr>
            <a:xfrm>
              <a:off x="7532640" y="481795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3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76" r="6242"/>
            <a:stretch/>
          </p:blipFill>
          <p:spPr>
            <a:xfrm>
              <a:off x="7562850" y="1420260"/>
              <a:ext cx="2133600" cy="3246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5088738" y="1420260"/>
            <a:ext cx="2443902" cy="4145012"/>
            <a:chOff x="5088738" y="1420260"/>
            <a:chExt cx="2443902" cy="4145012"/>
          </a:xfrm>
        </p:grpSpPr>
        <p:sp>
          <p:nvSpPr>
            <p:cNvPr id="21" name="Text Placeholder 18"/>
            <p:cNvSpPr txBox="1">
              <a:spLocks/>
            </p:cNvSpPr>
            <p:nvPr/>
          </p:nvSpPr>
          <p:spPr>
            <a:xfrm>
              <a:off x="5132340" y="4857386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2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652"/>
            <a:stretch/>
          </p:blipFill>
          <p:spPr>
            <a:xfrm>
              <a:off x="5088738" y="1420260"/>
              <a:ext cx="2283612" cy="32987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2653053" y="1420260"/>
            <a:ext cx="2514600" cy="4145012"/>
            <a:chOff x="2653053" y="1420260"/>
            <a:chExt cx="2514600" cy="4145012"/>
          </a:xfrm>
        </p:grpSpPr>
        <p:sp>
          <p:nvSpPr>
            <p:cNvPr id="20" name="Text Placeholder 18"/>
            <p:cNvSpPr txBox="1">
              <a:spLocks/>
            </p:cNvSpPr>
            <p:nvPr/>
          </p:nvSpPr>
          <p:spPr>
            <a:xfrm>
              <a:off x="2767353" y="4857386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1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53053" y="1420260"/>
              <a:ext cx="2235042" cy="3328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157470" y="1420260"/>
            <a:ext cx="2400300" cy="4105576"/>
            <a:chOff x="157470" y="1420260"/>
            <a:chExt cx="2400300" cy="4105576"/>
          </a:xfrm>
        </p:grpSpPr>
        <p:sp>
          <p:nvSpPr>
            <p:cNvPr id="19" name="Text Placeholder 18"/>
            <p:cNvSpPr txBox="1">
              <a:spLocks/>
            </p:cNvSpPr>
            <p:nvPr/>
          </p:nvSpPr>
          <p:spPr>
            <a:xfrm>
              <a:off x="157470" y="481795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TTCB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3309" y="1420260"/>
              <a:ext cx="2258151" cy="3328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6" name="Group 25"/>
          <p:cNvGrpSpPr/>
          <p:nvPr/>
        </p:nvGrpSpPr>
        <p:grpSpPr>
          <a:xfrm>
            <a:off x="9791700" y="1470984"/>
            <a:ext cx="2400300" cy="4054852"/>
            <a:chOff x="9791700" y="1470984"/>
            <a:chExt cx="2400300" cy="4054852"/>
          </a:xfrm>
        </p:grpSpPr>
        <p:sp>
          <p:nvSpPr>
            <p:cNvPr id="23" name="Text Placeholder 18"/>
            <p:cNvSpPr txBox="1">
              <a:spLocks/>
            </p:cNvSpPr>
            <p:nvPr/>
          </p:nvSpPr>
          <p:spPr>
            <a:xfrm>
              <a:off x="9791700" y="481795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4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862774" y="1470984"/>
              <a:ext cx="2258151" cy="33286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87608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TAY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65495" y="1940732"/>
            <a:ext cx="2403029" cy="3862061"/>
            <a:chOff x="7265495" y="1940732"/>
            <a:chExt cx="2403029" cy="3862061"/>
          </a:xfrm>
        </p:grpSpPr>
        <p:sp>
          <p:nvSpPr>
            <p:cNvPr id="6" name="Text Placeholder 18"/>
            <p:cNvSpPr txBox="1">
              <a:spLocks/>
            </p:cNvSpPr>
            <p:nvPr/>
          </p:nvSpPr>
          <p:spPr>
            <a:xfrm>
              <a:off x="7265495" y="5094907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3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374" t="6359" r="12632" b="9031"/>
            <a:stretch/>
          </p:blipFill>
          <p:spPr>
            <a:xfrm>
              <a:off x="7547521" y="1940732"/>
              <a:ext cx="2121003" cy="30694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4874127" y="1940732"/>
            <a:ext cx="2404717" cy="3860725"/>
            <a:chOff x="4874127" y="1940732"/>
            <a:chExt cx="2404717" cy="3860725"/>
          </a:xfrm>
        </p:grpSpPr>
        <p:sp>
          <p:nvSpPr>
            <p:cNvPr id="5" name="Text Placeholder 18"/>
            <p:cNvSpPr txBox="1">
              <a:spLocks/>
            </p:cNvSpPr>
            <p:nvPr/>
          </p:nvSpPr>
          <p:spPr>
            <a:xfrm>
              <a:off x="4874127" y="5093571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2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822" t="9233" r="5843" b="8534"/>
            <a:stretch/>
          </p:blipFill>
          <p:spPr>
            <a:xfrm>
              <a:off x="4985403" y="1940732"/>
              <a:ext cx="2293441" cy="29831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2431429" y="1771978"/>
            <a:ext cx="2467959" cy="4001508"/>
            <a:chOff x="2431429" y="1771978"/>
            <a:chExt cx="2467959" cy="4001508"/>
          </a:xfrm>
        </p:grpSpPr>
        <p:sp>
          <p:nvSpPr>
            <p:cNvPr id="4" name="Text Placeholder 18"/>
            <p:cNvSpPr txBox="1">
              <a:spLocks/>
            </p:cNvSpPr>
            <p:nvPr/>
          </p:nvSpPr>
          <p:spPr>
            <a:xfrm>
              <a:off x="2499088" y="506560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1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595" t="7124" r="7437" b="6010"/>
            <a:stretch/>
          </p:blipFill>
          <p:spPr>
            <a:xfrm>
              <a:off x="2431429" y="1771978"/>
              <a:ext cx="2310686" cy="31538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12470" y="1943058"/>
            <a:ext cx="2495550" cy="3830428"/>
            <a:chOff x="12470" y="1943058"/>
            <a:chExt cx="2495550" cy="3830428"/>
          </a:xfrm>
        </p:grpSpPr>
        <p:sp>
          <p:nvSpPr>
            <p:cNvPr id="3" name="Text Placeholder 18"/>
            <p:cNvSpPr txBox="1">
              <a:spLocks/>
            </p:cNvSpPr>
            <p:nvPr/>
          </p:nvSpPr>
          <p:spPr>
            <a:xfrm>
              <a:off x="107720" y="506560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TTCB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470" y="1943058"/>
              <a:ext cx="2248083" cy="2998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9697509" y="2095297"/>
            <a:ext cx="2400300" cy="3707496"/>
            <a:chOff x="9697509" y="2095297"/>
            <a:chExt cx="2400300" cy="3707496"/>
          </a:xfrm>
        </p:grpSpPr>
        <p:sp>
          <p:nvSpPr>
            <p:cNvPr id="7" name="Text Placeholder 18"/>
            <p:cNvSpPr txBox="1">
              <a:spLocks/>
            </p:cNvSpPr>
            <p:nvPr/>
          </p:nvSpPr>
          <p:spPr>
            <a:xfrm>
              <a:off x="9697509" y="5094907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4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811809" y="2095297"/>
              <a:ext cx="2248083" cy="2998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61274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8"/>
          <p:cNvSpPr txBox="1">
            <a:spLocks/>
          </p:cNvSpPr>
          <p:nvPr/>
        </p:nvSpPr>
        <p:spPr>
          <a:xfrm>
            <a:off x="-95342" y="2867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CHÂN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791700" y="1774497"/>
            <a:ext cx="2400300" cy="4075189"/>
            <a:chOff x="9791700" y="1774497"/>
            <a:chExt cx="2400300" cy="4075189"/>
          </a:xfrm>
        </p:grpSpPr>
        <p:sp>
          <p:nvSpPr>
            <p:cNvPr id="7" name="Text Placeholder 18"/>
            <p:cNvSpPr txBox="1">
              <a:spLocks/>
            </p:cNvSpPr>
            <p:nvPr/>
          </p:nvSpPr>
          <p:spPr>
            <a:xfrm>
              <a:off x="9791700" y="514180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4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820775" y="1774497"/>
              <a:ext cx="2275975" cy="30361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7412493" y="1858456"/>
            <a:ext cx="2520447" cy="3991230"/>
            <a:chOff x="7412493" y="1858456"/>
            <a:chExt cx="2520447" cy="3991230"/>
          </a:xfrm>
        </p:grpSpPr>
        <p:sp>
          <p:nvSpPr>
            <p:cNvPr id="6" name="Text Placeholder 18"/>
            <p:cNvSpPr txBox="1">
              <a:spLocks/>
            </p:cNvSpPr>
            <p:nvPr/>
          </p:nvSpPr>
          <p:spPr>
            <a:xfrm>
              <a:off x="7532640" y="514180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3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12493" y="1858456"/>
              <a:ext cx="2277113" cy="30361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4941345" y="1872113"/>
            <a:ext cx="2591295" cy="4017009"/>
            <a:chOff x="4941345" y="1872113"/>
            <a:chExt cx="2591295" cy="4017009"/>
          </a:xfrm>
        </p:grpSpPr>
        <p:sp>
          <p:nvSpPr>
            <p:cNvPr id="5" name="Text Placeholder 18"/>
            <p:cNvSpPr txBox="1">
              <a:spLocks/>
            </p:cNvSpPr>
            <p:nvPr/>
          </p:nvSpPr>
          <p:spPr>
            <a:xfrm>
              <a:off x="5132340" y="5181236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2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41345" y="1872113"/>
              <a:ext cx="2275975" cy="30361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2557770" y="1872113"/>
            <a:ext cx="2609883" cy="4017009"/>
            <a:chOff x="2557770" y="1872113"/>
            <a:chExt cx="2609883" cy="4017009"/>
          </a:xfrm>
        </p:grpSpPr>
        <p:sp>
          <p:nvSpPr>
            <p:cNvPr id="4" name="Text Placeholder 18"/>
            <p:cNvSpPr txBox="1">
              <a:spLocks/>
            </p:cNvSpPr>
            <p:nvPr/>
          </p:nvSpPr>
          <p:spPr>
            <a:xfrm>
              <a:off x="2767353" y="5181236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1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57770" y="1872113"/>
              <a:ext cx="2275975" cy="30361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103390" y="1789575"/>
            <a:ext cx="2454380" cy="4060111"/>
            <a:chOff x="103390" y="1789575"/>
            <a:chExt cx="2454380" cy="4060111"/>
          </a:xfrm>
        </p:grpSpPr>
        <p:sp>
          <p:nvSpPr>
            <p:cNvPr id="3" name="Text Placeholder 18"/>
            <p:cNvSpPr txBox="1">
              <a:spLocks/>
            </p:cNvSpPr>
            <p:nvPr/>
          </p:nvSpPr>
          <p:spPr>
            <a:xfrm>
              <a:off x="157470" y="5141800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TTCB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3390" y="1789575"/>
              <a:ext cx="2275975" cy="30361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67688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8"/>
          <p:cNvSpPr txBox="1">
            <a:spLocks/>
          </p:cNvSpPr>
          <p:nvPr/>
        </p:nvSpPr>
        <p:spPr>
          <a:xfrm>
            <a:off x="-142148" y="78071"/>
            <a:ext cx="12181748" cy="707886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QUAN SÁT : ĐỘNG TÁC LƯNG – BỤNG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5420" y="1246483"/>
            <a:ext cx="3072965" cy="5020387"/>
            <a:chOff x="3598220" y="1246483"/>
            <a:chExt cx="3072965" cy="50203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8220" y="1246483"/>
              <a:ext cx="3072965" cy="4099335"/>
            </a:xfrm>
            <a:prstGeom prst="rect">
              <a:avLst/>
            </a:prstGeom>
          </p:spPr>
        </p:pic>
        <p:sp>
          <p:nvSpPr>
            <p:cNvPr id="13" name="Text Placeholder 18"/>
            <p:cNvSpPr txBox="1">
              <a:spLocks/>
            </p:cNvSpPr>
            <p:nvPr/>
          </p:nvSpPr>
          <p:spPr>
            <a:xfrm>
              <a:off x="3934552" y="5558984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TTCB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12243" y="1246483"/>
            <a:ext cx="3072965" cy="5035821"/>
            <a:chOff x="8436678" y="1231049"/>
            <a:chExt cx="3072965" cy="50358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36678" y="1231049"/>
              <a:ext cx="3072965" cy="4099335"/>
            </a:xfrm>
            <a:prstGeom prst="rect">
              <a:avLst/>
            </a:prstGeom>
          </p:spPr>
        </p:pic>
        <p:sp>
          <p:nvSpPr>
            <p:cNvPr id="14" name="Text Placeholder 18"/>
            <p:cNvSpPr txBox="1">
              <a:spLocks/>
            </p:cNvSpPr>
            <p:nvPr/>
          </p:nvSpPr>
          <p:spPr>
            <a:xfrm>
              <a:off x="8773010" y="5558984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1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347511" y="1300502"/>
            <a:ext cx="3072965" cy="4807221"/>
            <a:chOff x="8347511" y="1300502"/>
            <a:chExt cx="3072965" cy="4807221"/>
          </a:xfrm>
        </p:grpSpPr>
        <p:sp>
          <p:nvSpPr>
            <p:cNvPr id="18" name="Text Placeholder 18"/>
            <p:cNvSpPr txBox="1">
              <a:spLocks/>
            </p:cNvSpPr>
            <p:nvPr/>
          </p:nvSpPr>
          <p:spPr>
            <a:xfrm>
              <a:off x="9020176" y="5399837"/>
              <a:ext cx="2400300" cy="707886"/>
            </a:xfrm>
            <a:prstGeom prst="rect">
              <a:avLst/>
            </a:prstGeom>
          </p:spPr>
          <p:txBody>
            <a:bodyPr/>
            <a:lstStyle>
              <a:lvl1pPr marL="347472" indent="-347472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3464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</a:rPr>
                <a:t>NHỊP 2</a:t>
              </a:r>
              <a:endParaRPr lang="en-US" sz="3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47511" y="1300502"/>
              <a:ext cx="3072965" cy="4099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174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5180ab96dc41b312292a698a78a073b53b63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 (widescreen)</Template>
  <TotalTime>78</TotalTime>
  <Words>222</Words>
  <Application>Microsoft Office PowerPoint</Application>
  <PresentationFormat>Custom</PresentationFormat>
  <Paragraphs>51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Nature Illustration 16x9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VS9 X64Bit</dc:creator>
  <cp:lastModifiedBy>XuanQuyet</cp:lastModifiedBy>
  <cp:revision>11</cp:revision>
  <dcterms:created xsi:type="dcterms:W3CDTF">2016-10-28T03:27:03Z</dcterms:created>
  <dcterms:modified xsi:type="dcterms:W3CDTF">2016-10-29T03:18:48Z</dcterms:modified>
</cp:coreProperties>
</file>